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1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6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30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14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6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8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9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94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00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3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AA7A-1045-48EC-9B05-8DCF66D3887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29B5B-E32F-481F-A5D5-131E82F98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8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318" y="0"/>
            <a:ext cx="917931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51720" y="3068960"/>
            <a:ext cx="6840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                                                            	Никогда</a:t>
            </a:r>
          </a:p>
          <a:p>
            <a:r>
              <a:rPr lang="ru-RU" dirty="0" smtClean="0"/>
              <a:t>               </a:t>
            </a:r>
          </a:p>
          <a:p>
            <a:r>
              <a:rPr lang="ru-RU" dirty="0" smtClean="0"/>
              <a:t>Улыбается 			      Не перебивает говорящего        </a:t>
            </a:r>
          </a:p>
          <a:p>
            <a:r>
              <a:rPr lang="ru-RU" dirty="0" smtClean="0"/>
              <a:t>Говорит правду                                                Не оскорбляет </a:t>
            </a:r>
          </a:p>
          <a:p>
            <a:r>
              <a:rPr lang="ru-RU" dirty="0" smtClean="0"/>
              <a:t>Готов помочь                                                    Не лицемерит  </a:t>
            </a:r>
          </a:p>
          <a:p>
            <a:r>
              <a:rPr lang="ru-RU" dirty="0" smtClean="0"/>
              <a:t>Интересуется проблемами                           Не  хвалится</a:t>
            </a:r>
          </a:p>
          <a:p>
            <a:r>
              <a:rPr lang="ru-RU" dirty="0"/>
              <a:t> </a:t>
            </a:r>
            <a:r>
              <a:rPr lang="ru-RU" dirty="0" smtClean="0"/>
              <a:t>Уступает                                                            Не высмеивает</a:t>
            </a:r>
          </a:p>
          <a:p>
            <a:r>
              <a:rPr lang="ru-RU" dirty="0" smtClean="0"/>
              <a:t> Выслушивает                                                   Не сплетничает</a:t>
            </a:r>
          </a:p>
          <a:p>
            <a:r>
              <a:rPr lang="ru-RU" dirty="0" smtClean="0"/>
              <a:t> Делает комплименты                         Не обижает младших и слабых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340768"/>
            <a:ext cx="2664296" cy="299411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9792" y="692696"/>
            <a:ext cx="4910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УВАЖИТЕЛЬНОГО ЧЕЛОВЕКА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2022-10-26T16:37:06Z</dcterms:created>
  <dcterms:modified xsi:type="dcterms:W3CDTF">2022-10-26T16:45:57Z</dcterms:modified>
</cp:coreProperties>
</file>