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EAA7A-1045-48EC-9B05-8DCF66D3887B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9B5B-E32F-481F-A5D5-131E82F98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810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EAA7A-1045-48EC-9B05-8DCF66D3887B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9B5B-E32F-481F-A5D5-131E82F98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86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EAA7A-1045-48EC-9B05-8DCF66D3887B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9B5B-E32F-481F-A5D5-131E82F98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3308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EAA7A-1045-48EC-9B05-8DCF66D3887B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9B5B-E32F-481F-A5D5-131E82F98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0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EAA7A-1045-48EC-9B05-8DCF66D3887B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9B5B-E32F-481F-A5D5-131E82F98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145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EAA7A-1045-48EC-9B05-8DCF66D3887B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9B5B-E32F-481F-A5D5-131E82F98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46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EAA7A-1045-48EC-9B05-8DCF66D3887B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9B5B-E32F-481F-A5D5-131E82F98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8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EAA7A-1045-48EC-9B05-8DCF66D3887B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9B5B-E32F-481F-A5D5-131E82F98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795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EAA7A-1045-48EC-9B05-8DCF66D3887B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9B5B-E32F-481F-A5D5-131E82F98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944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EAA7A-1045-48EC-9B05-8DCF66D3887B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9B5B-E32F-481F-A5D5-131E82F98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2006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EAA7A-1045-48EC-9B05-8DCF66D3887B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29B5B-E32F-481F-A5D5-131E82F98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33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EAA7A-1045-48EC-9B05-8DCF66D3887B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29B5B-E32F-481F-A5D5-131E82F989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894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318" y="0"/>
            <a:ext cx="9179318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051720" y="3068960"/>
            <a:ext cx="68407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Всегда                                                             	Никогда</a:t>
            </a:r>
          </a:p>
          <a:p>
            <a:r>
              <a:rPr lang="ru-RU" dirty="0" smtClean="0"/>
              <a:t>               </a:t>
            </a:r>
          </a:p>
          <a:p>
            <a:r>
              <a:rPr lang="ru-RU" dirty="0" smtClean="0"/>
              <a:t>Улыбается 			      Не перебивает говорящего        </a:t>
            </a:r>
          </a:p>
          <a:p>
            <a:r>
              <a:rPr lang="ru-RU" dirty="0" smtClean="0"/>
              <a:t>Говорит правду                                                Не оскорбляет </a:t>
            </a:r>
          </a:p>
          <a:p>
            <a:r>
              <a:rPr lang="ru-RU" dirty="0" smtClean="0"/>
              <a:t>Готов помочь                                                    Не лицемерит  </a:t>
            </a:r>
          </a:p>
          <a:p>
            <a:r>
              <a:rPr lang="ru-RU" dirty="0" smtClean="0"/>
              <a:t>Интересуется проблемами                           Не  хвалится</a:t>
            </a:r>
          </a:p>
          <a:p>
            <a:r>
              <a:rPr lang="ru-RU" dirty="0"/>
              <a:t> </a:t>
            </a:r>
            <a:r>
              <a:rPr lang="ru-RU" dirty="0" smtClean="0"/>
              <a:t>Уступает                                                            Не высмеивает</a:t>
            </a:r>
          </a:p>
          <a:p>
            <a:r>
              <a:rPr lang="ru-RU" dirty="0" smtClean="0"/>
              <a:t> Выслушивает                                                   Не сплетничает</a:t>
            </a:r>
          </a:p>
          <a:p>
            <a:r>
              <a:rPr lang="ru-RU" dirty="0" smtClean="0"/>
              <a:t> Делает комплименты                         Не обижает младших и слабых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340768"/>
            <a:ext cx="2664296" cy="2994117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699792" y="692696"/>
            <a:ext cx="49108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ПОРТРЕТ УВАЖИТЕЛЬНОГО ЧЕЛОВЕКА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85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</cp:revision>
  <dcterms:created xsi:type="dcterms:W3CDTF">2022-10-26T16:37:06Z</dcterms:created>
  <dcterms:modified xsi:type="dcterms:W3CDTF">2022-10-26T16:45:57Z</dcterms:modified>
</cp:coreProperties>
</file>